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GTXGU0JWAQ.pptx,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FINLER2G68.pptx,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5US2ERP51N.pptx,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BTH403PGYY.pptx,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GFWNVSC2VF.pptx,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Q3UZ02AHH2.pptx,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T1L0VNIKQC.pptx,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ZGRZZZDU2A.pptx,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YIJ87P0X56.pptx,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CSA{W}, FWZ2RUNP7Y.pptx,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SO5NPE2D8H.pptx,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I41D2WG9BP.pptx,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CTKWSJ2QUJ.pptx,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TVT07Z4859.pptx,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WP7VZE3ART.pptx,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G2OMBA0NIT.pptx,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S1Q8ABGFQ2.pptx,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UOBIQE7K8W.pptx,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ISP3DU0SEB.pptx,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1TRDQQH6CF.pptx,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O1U0YOPUHZ.pptx,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CTVJMBCM29.pptx,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S41FFPEG1Y.pptx,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57NLO5UOCU.pptx,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50YV6LL9OI.pptx,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1V6MIJJD69.pptx,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IW71F25NBL.pptx,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PLOEBFL90P.pptx,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