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GMI4WFDD2O.pptx,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PIGEGRZVGJ.pptx,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F224KOWN2B.pptx,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1S5ENVDYLO.pptx,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KMMAAPCUZC.pptx,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VTXS2XJTJK.pptx,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WBQ3ZOMBSD.pptx,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4JQGQ1KBQZ.pptx,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FNBWDQZRCL.pptx,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9761DGURV0.pptx,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5ZJJ7U5IU8.pptx,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R6U7AQ3FRB.pptx,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T41FDEX78O.pptx,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C2EILW9543.pptx,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IPNRKYPJ3M.pptx,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L1JDSJH0CX.pptx,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OAXNZIAS1R.pptx,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9REDMB9RGD.pptx,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K08WNMRGJ6.pptx,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DNSBXQY14G.pptx,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QDMJSZQ20C.pptx,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INMMNBWLOI.pptx,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SH9S8PYCL3.pptx,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YOBHSLOLWT.pptx,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NY031KVVFP.pptx,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7W22XAWAEH.pptx,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DKG5PAR595.pptx,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