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MWKLU43ZEQ.pptx,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JI3V9H45K5.pptx,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2KOGPAQ4O2.pptx,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SGNNJG2ZS9.pptx,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7N4AXT3I3M.pptx,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2Y3GELI06A.pptx,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BS5N9QE7W8.pptx,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CSA{2}, 4AT5D87SWP.pptx,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ABNT9MH1W2.pptx,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7ZFT0U0TOW.pptx,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T6RX4BLOQE.pptx,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