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0BWISIMVDR.pptx,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PW6OY2BB2Q.pptx,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LEU2AF0VT5.pptx,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I7FWGMT5KN.pptx,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SEY8HW5QPT.pptx,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EQQ33KW6AP.pptx,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4D5RYT8F97.pptx,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1KAEVE6I2R.pptx,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0T9NB14KVT.pptx,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RRSIIIDDC3.pptx,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LWXFY5QV5Y.pptx,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DOO1IV76ZH.pptx,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DJR6LAU6PT.pptx,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C3QXLOS3RV.pptx,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BPVJU55MK6.pptx,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S7NMPH1RHA.pptx,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N4DMF0EMM9.pptx,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