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D0A1IK3SMD.pptx,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UXHL3O887K.pptx,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2J6OGJLQSM.pptx,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0VV95DO6MG.pptx,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RZEFX4V4RA.pptx,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YW668U3XF7.pptx,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RJ0MZSVXTD.pptx,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875WRUK4ED.pptx,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GRRB7X5PC5.pptx,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UXMIPJLZSP.pptx,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786F3SMY5F.pptx,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T24ACN4ZWY.pptx,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489IM9B24F.pptx,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JGWEA1SMJZ.pptx,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RA4XDLSRD1.pptx,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M5X4YIS9JK.pptx,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QUVFGK2MVQ.pptx,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OUBEVXBNA9.pptx,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VJK6TGQPVE.pptx,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7ZVDLKB6K9.pptx,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OK7JU5A07C.pptx,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GX31JL270B.pptx,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393VF62H7O.pptx,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