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X8KRSQLAQF.pptx,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4IS0INLNXB.pptx,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PGMQ7CAUYR.pptx,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HYWX50DOVO.pptx,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4ZNUMY1NW0.pptx,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9SLO1ETDPI.pptx,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RGNMWP1GO0.pptx,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5FC4L0XA4X.pptx,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QLRUJT7TVA.pptx,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