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AWNRDLI7PQ.pptx,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BQP1XUSKDF.pptx,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J9U2JSKAKF.pptx,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T8F5471YJ9.pptx,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5GN7T6Z2RI.pptx,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K836QMRMKC.pptx,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DBNYC6B8YH.pptx,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Y715MAVMC4.pptx,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AIZIYPTUVS.pptx,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ODCSTGHRIE.pptx,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EFUTAUS8L8.pptx,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FXHLAY5VWA.pptx,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HFTZELVDNZ.pptx,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4MHF1PZBX1.pptx,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SVBUZLVZZD.pptx,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1N9MCDTG8I.pptx,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D2UH196C6U.pptx,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9H8P2LBSCE.pptx,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DZZC2GSEKH.pptx,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I2K7GTM6J8.pptx,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QQTRNKNB5T.pptx,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KEWZAD4MHV.pptx,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EKVTWIRC1H.pptx,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S90TAI8G6R.pptx,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2KKWA109CN.pptx,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3TVJ36RNG1.pptx,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2FNZD43IGB.pptx,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IBSQDYIA7P.pptx,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BL1BDCN06J.pptx,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