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PC8UA5Y2PW.pptx,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2M9EX9VQZV.pptx,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WS4JR8MVNH.pptx,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XIYZ6N36XZ.pptx,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1CHNLF8RPZ.pptx,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TM0X0CC2MD.pptx,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OREUVWHBQO.pptx,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AZ0XMPX4GP.pptx,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HWHW8RTDL6.pptx,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OIZ9HM6PK8.pptx,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XPYFD5BYWC.pptx,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7S815CI59D.pptx,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VFOPTZVFQE.pptx,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THKJAN6YSJ.pptx,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LI7RTF9GJH.pptx,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LTVNIY14E9.pptx,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WYDPGL14E5.pptx,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04QANRTHJD.pptx,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CJMMVGFC94.pptx,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KCGBPKHBE5.pptx,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R67Z3U421E.pptx,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9BXL80R22D.pptx,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MJZ92RXIOJ.pptx,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14FSQOGXDK.pptx,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405F8DFBW1.pptx,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XRK46E7A8E.pptx,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JDM54YSRWH.pptx,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XYH4SNPA1K.pptx,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7H16SSKGF6.pptx,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LP02H4GOMX.pptx,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XKBBGY86WH.pptx,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UNMPM1943X.pptx,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YBXZMPMMC9.pptx,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59M2P7D3D2.pptx,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7ICIF7IKKH.pptx,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9VBRHB7UI3.pptx,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DU2NGWQ3PM.pptx,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