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FLPB0YXJU3.pptx,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VWYEBLC1H6.pptx,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CV5CKVDOBX.pptx,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Y438L5IVU7.pptx,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0UQR2TGPB8.pptx,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9979J72NA6.pptx,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QDESGJFIJ1.pptx,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5N3SNBWZRO.pptx,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YWLKHZ0U7L.pptx,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5GXD57ZJ84.pptx,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TGQBIZUUG3.pptx,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77BO28U1ZY.pptx,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6873T8P8FQ.pptx,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DP02D3FITP.pptx,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69KQPVHKA8.pptx,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GL0JMH09W6.pptx,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O01GUVEXPR.pptx,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ZXWYOTCRZ3.pptx,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CSA{1}, CI9VX14XJJ.pptx,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NTGFFM67HU.pptx,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FJXUJYQCRC.pptx,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0BRCNQ4X7I.pptx,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9DBIG7DXNO.pptx,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SV1J01J5JD.pptx,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X8DMBWSZ49.pptx,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71P4DGWEFR.pptx,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H2W46HHOPG.pptx,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8EN3D4ZQFZ.pptx,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7ZYLL56XJ5.pptx,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JA425YKLIG.pptx,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7581D3A6HN.pptx,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5JROIGXXP8.pptx,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Y18180H3IN.pptx,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7F4YQDJIW0.pptx,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UKRLQBZKQT.pptx,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VB5WMAG1T4.pptx,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0XMEFCN7E0.pptx,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CZA0K7FXQ1.pptx,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2OB9TL382J.pptx,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PD2IM71OWN.pptx,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HSUV406N9F.pptx,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A52Y8Y9AST.pptx,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LZSDOMD8KP.pptx,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FF4E7BDG9U.pptx,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P5ECJL96Q6.pptx,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W9FSFYQMRJ.pptx,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YJOAWSQCSI.pptx,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I3NO83PFFV.pptx,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2GTRKCEVJM.pptx,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RWS94SIU9G.pptx,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79L26G5BRF.pptx,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2K016JARWF.pptx,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0POM64LE5M.pptx,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