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NWA6WNM1B6.pptx,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58C39GP524.pptx,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P4INBQYY03.pptx,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6XPY4SHISS.pptx,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JDB9BTXZHO.pptx,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BXYPSJ2T6J.pptx,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IL9U0XBOEJ.pptx,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VSPOD441IA.pptx,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QGHMA0NFLZ.pptx,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H1MKA1WJTL.pptx,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EIF25EVPOH.pptx,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0GBMONYEX5.pptx,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CACF2JJ6GC.pptx,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JOOBIFWSOT.pptx,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IOS0K232OL.pptx,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RB09SHO5GS.pptx,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VKMOB0P9EU.pptx,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7TNEX3GT15.pptx,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2GJVAHAHI7.pptx,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OTSDQ7ZCDZ.pptx,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YWND4M7MNY.pptx,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WK1ESJV37O.pptx,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D6C7FYCSMJ.pptx,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AUZB0HG06L.pptx,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84GYPPXIUK.pptx,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Q00A6K6W2D.pptx,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HRPV78XO52.pptx,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JPJ6ZETN4K.pptx,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89IQBZH2KY.pptx,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JF3B0XXZRF.pptx,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BBXLW5O5R1.pptx,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JWJ18T560P.pptx,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D9I5844KIM.pptx,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G7FR1JRUSX.pptx,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TPOLSA5QQS.pptx,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0JOI3NVVM1.pptx,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0LJJEUF2MV.pptx,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YEZW2LXZ9I.pptx,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ESUJ2CHLF9.pptx,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YC5APS2QYD.pptx,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HPNJU24LJA.pptx,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Y8FFN9MGG9.pptx,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WUJCR04HUW.pptx,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HAXKE2IK0J.pptx,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A6Q0KK0M1C.pptx,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P3RBIL61D4.pptx,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P0J1TVSXM2.pptx,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