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EJFM5EJ9Q6.pptx,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SL6PDDG7NH.pptx,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GOBZKY7VWZ.pptx,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S6QUVU6ZS9.pptx,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XZ5Y8SYKRC.pptx,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QX9TTJD524.pptx,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2MUE79TMBA.pptx,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CSA{N}, FJ8NPSN356.pptx,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QFXSJIU4KV.pptx,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KGJDXJ2ILX.pptx,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ETG0MRWRRA.pptx,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5R7X6MLJ8G.pptx,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QGCK5JTT63.pptx,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YQPG2BY1R6.pptx,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R8FD2EIUK4.pptx,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CSOYNK9DRM.pptx,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603CSDVD04.pptx,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KUAYWO01CQ.pptx,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SWK8D54R9F.pptx,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IUE2SK84OT.pptx,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SZEKSEOADX.pptx,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S5GW0LOX41.pptx,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3DXDEIXWMP.pptx,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IL5HE6GT1S.pptx,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36W4VFLEJV.pptx,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NLTN6161W8.pptx,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SV2WVQU2TF.pptx,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BVS4AQ9V73.pptx,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9STWNV93UO.pptx,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