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FQE0FHXMZB.pptx,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ON47SLFUE2.pptx,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KZO6HOYYJ2.pptx,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GB6MIY8TV8.pptx,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GGB8HV7658.pptx,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ZSBPX48B5Z.pptx,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JFF9R05Z0K.pptx,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661GEU59MO.pptx,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8SAFDU7X4F.pptx,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MIUVZ1LVEP.pptx,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PVL65Q8OEE.pptx,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QEZW50L844.pptx,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6VMWUYSRCN.pptx,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RN9F7NFPBE.pptx,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DFPWT7RX86.pptx,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4V6CPS2A0Q.pptx,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DHYR0I2AQK.pptx,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2RAPTGEAO8.pptx,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RXXOKNDZA3.pptx,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PSMACEXPUU.pptx,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SN7ZYSI2DD.pptx,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FR009004RQ.pptx,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53TSP85L4D.pptx,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T5UL46CZY3.pptx,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YUPQEXK6KB.pptx,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Q6RYUTMYT5.pptx,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UBTSTDO73L.pptx,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7T0KCALPXZ.pptx,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HBDQHLZLMT.pptx,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