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6DT4SADNT7.pptx,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3IPD8908ZB.pptx,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VBU6B0S0L1.pptx,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7NNOZ76C4E.pptx,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EWJZWL5ZAH.pptx,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YT510684O1.pptx,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57JC8B57IY.pptx,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BJP5JIH9O4.pptx,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SFC9TRZDAD.pptx,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IEVYN1SQF1.pptx,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63XKKDDKVJ.pptx,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CSA{J}, IS6H0C6F5D.pptx,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PNP6WKR465.pptx,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0JVGE86CDT.pptx,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E0RJXH5F1C.pptx,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97QPMR790Z.pptx,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FE9NXEDG3X.pptx,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FV5RBHY1PQ.pptx,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