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Q4HVBPHNNG.pptx,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5II8WLY9HM.pptx,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E0ECNF6M26.pptx,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2COFHGB26D.pptx,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8E41E0ZJ6F.pptx,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G313KKBEOG.pptx,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Y48P5VLY9I.pptx,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H9D9X1T6LL.pptx,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36BJK1V7UU.pptx,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DXCE84KCA8.pptx,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8SRVIHDG3A.pptx,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6FIKRSZJWT.pptx,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K5EAJ37QLJ.pptx,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H5J1PR72IA.pptx,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2IUHPJ0KNN.pptx,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EGKB8CAHKA.pptx,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4FSKM0ZIE0.pptx,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CROSZKA14Q.pptx,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E2UKZ28YRH.pptx,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MQIIS93NVX.pptx,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CIDNOM8ONH.pptx,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Y8AQI032YU.pptx,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QW4CR7UHYA.pptx,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FNVP2IAES5.pptx,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135103ZXKQ.pptx,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O6MVZXEGOG.pptx,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2VD10QBT9Y.pptx,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CSA{L}, UX5ZUU5YCT.pptx,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F6N68H6ASQ.pptx,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VUPSYRUL37.pptx,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