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3WBQSMFUWK.pptx,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2CC82ECETY.pptx,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9X4BGYRLIO.pptx,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JQJOM7H864.pptx,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YTKPVZHE4R.pptx,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SCK5PCTPJD.pptx,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86AX37ZJ8K.pptx,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F8W97GWMKH.pptx,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5W6S1XUJ0L.pptx,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E1SNVJPC5R.pptx,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ATS35K452N.pptx,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X48FVXF8U5.pptx,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HKTTNY5WI8.pptx,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D0DFS0JCHW.pptx,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4DYQIWDOJB.pptx,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Z4BOL6ZVQM.pptx,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Z67WBLAQPC.pptx,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COOCVUMFSB.pptx,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LWRCDXTXDJ.pptx,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SWXQK2I015.pptx,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359P12FG3N.pptx,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FLNS7GSKJM.pptx,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LGJ3M4ZG3A.pptx,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0QJQ0NCOH7.pptx,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4OUO0TST8O.pptx,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MASDRB1P52.pptx,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AT78CYRQ7C.pptx,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NXXKUPS8I3.pptx,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8USXZHT0NF.pptx,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25PPAKR3M2.pptx,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MV2KY7SMMB.pptx,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