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N2DUBPZNKA.pptx,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M94Y4VJG33.pptx,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6NDCF3QU8V.pptx,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VGGEKFP2BQ.pptx,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A1U65RMCGW.pptx,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6M3ELOZWB2.pptx,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2CTZRR33GL.pptx,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0NB43EBR72.pptx,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PLSORGDNX1.pptx,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H1MG3VW9WJ.pptx,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9ZLXMSPO2C.pptx,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BAGLBDD9PZ.pptx,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H45IS1EGI3.pptx,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HKF0M0GID0.pptx,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85DAQTPO6C.pptx,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7TLXTQBOFX.pptx,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BDC1IRGZBN.pptx,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EWXXX4VA9G.pptx,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24AWMUWV3M.pptx,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8OPGBIJPZ7.pptx,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PVSOCQR3RC.pptx,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ATZDF7L7D7.pptx,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494JRGJEEK.pptx,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G4MQLUXU29.pptx,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TGEG0V0Y4N.pptx,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6EH5EGO744.pptx,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R3UKOJHGMH.pptx,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VTI5Z13NO2.pptx,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5E1D6GYCXZ.pptx,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SZ0JD5RIJ0.pptx,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