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7QU2LFGLQY.pptx,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IZK4BH0T80.pptx,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FF9E8652LV.pptx,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2GMU3GO8Z1.pptx,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M2JM0H5HNN.pptx,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OR01HLP9Q3.pptx,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6PPN0ZJQDQ.pptx,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06F8J70H4O.pptx,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YZWHZMA0SO.pptx,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P9A6SGQXT4.pptx,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