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2ICOUBLDWK.pptx,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2MA4A4PVEX.pptx,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RTVIXH4GQQ.pptx,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JHJG9BRZCD.pptx,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3L98ZD77DC.pptx,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WO3NYRMTE4.pptx,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HS3GLRJDAV.pptx,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CZ2KKJRJ7A.pptx,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8K6ZLDQ1EO.pptx,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IN3XUJXC55.pptx,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QDACZLI9YU.pptx,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RY1MYGW08S.pptx,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LZBJ4U47UH.pptx,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LUHCEPLT97.pptx,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7FGFRR0QE8.pptx,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UNCSSHCYHQ.pptx,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5U6M93PJUL.pptx,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6502KKJSZG.pptx,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A0685IXCRF.pptx,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V8ATEJBBJU.pptx,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2MTK9ZM6KP.pptx,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S5Z9H83M4W.pptx,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HU5GQ398NY.pptx,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OX03233UOA.pptx,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PEXO2EWI7M.pptx,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WH27R3VGFF.pptx,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7MQ6K82BLO.pptx,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V0V0QY70NC.pptx,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U2DLSU7DOA.pptx,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WMUS3S4E7F.pptx,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CSA{X}, P3YO8AT3M3.pptx,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8ZGYGBE0XC.pptx,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