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2A8N4IUQFN.pptx,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PP6GQL63IL.pptx,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P6CZ05PW70.pptx,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19US497XEF.pptx,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SV21QKAQ4M.pptx,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Q72JYKUDHZ.pptx,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PUQGO96QOY.pptx,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D8ZPEW2X2G.pptx,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LCBXNSGRZ7.pptx,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26HCX4R63I.pptx,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QW0HFMLX84.pptx,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ZM941MYL4I.pptx,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N29E7JXGVZ.pptx,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XF79QHVVHZ.pptx,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MP81ZYCKRJ.pptx,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68HN62Q1XR.pptx,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YF3JC3TBVY.pptx,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K7P70Q5DHU.pptx,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51TWUCNFOJ.pptx,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ANEK181SHP.pptx,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34TOLVTBXN.pptx,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IL44DX9P0W.pptx,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UTL2JT8CZ5.pptx,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CR7DBAYQDY.pptx,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60ZMB6BHBN.pptx,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QCJX03W6GU.pptx,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EOG89GOEBV.pptx,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KGKNIT390G.pptx,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9FCKF422NU.pptx,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