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4YHP5SUAEL.pptx,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EEV36X491Z.pptx,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BC7OA3CP7T.pptx,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DILQRTLNRL.pptx,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NVVYINNABC.pptx,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C8VCUR39N6.pptx,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S7R4KSPBRX.pptx,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SRIP14LGGM.pptx,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PQT6QU3EVD.pptx,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IHKDZQ158U.pptx,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7AXUCIRLI9.pptx,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VDY1R2OGHW.pptx,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SWXAWMBPSL.pptx,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OJY28BLJBI.pptx,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L0KCWMP6PN.pptx,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4ZJUSRMDJ2.pptx,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OXV81ITSFH.pptx,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9D1IEI55AK.pptx,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FELIBZDRQC.pptx,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65GJPQ1IL0.pptx,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0T3CUKZ8XP.pptx,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RO6NSXW5PV.pptx,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NOP6RDCNAI.pptx,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RQLIQ9J6KR.pptx,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W5PZ5JQ73Q.pptx,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6B2OQFA7F2.pptx,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HKH1UYXY4P.pptx,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0DRX7WIH66.pptx,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ELJMUOFTKK.pptx,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0HTIEIS3AE.pptx,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K3X3XGJFFK.pptx,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QRJDUE32YL.pptx,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2842ZES9M4.pptx,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SUP7N9496J.pptx,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ZJP22O6L2S.pptx,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RXRID6BTSO.pptx,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2NF86Z15O3.pptx,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2CEJ25XHCX.pptx,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D22QU3DRTK.pptx,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