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UYAIAL4QG4.pptx,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DB52LRR08G.pptx,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FC7V1H5WW5.pptx,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PQBNKBGA5I.pptx,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YW2DF5TJ8M.pptx,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X4KD63SZTO.pptx,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68ZUDVW0VW.pptx,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EHEDANVMQO.pptx,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8X22H9M4Z2.pptx,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B3LCORH0DF.pptx,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KDDPFRIM1U.pptx,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1SDEB57ZGE.pptx,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A1GQE9AKIF.pptx,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EQO2BF5PYX.pptx,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LKQXXRZOXT.pptx,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RPNWZALUD5.pptx,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4WZUGKVAYH.pptx,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