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YG1YDVOP2O.pptx,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D6U7M5USRH.pptx,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K2PR8A9LS7.pptx,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O1RIZNE3II.pptx,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S4Q99ZM7KB.pptx,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O3XEU424OK.pptx,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TC4N2VB3E4.pptx,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D4YW8RTYCP.pptx,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TTJMU54AFU.pptx,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NUFMMU5F53.pptx,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9RXBR1NQKT.pptx,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OGJR3NJGUQ.pptx,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RU1AKDXJVG.pptx,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GRAYHM56R1.pptx,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BC2GM8C8U3.pptx,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N01JH2RFA7.pptx,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CIEW8DJ1AP.pptx,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3XY918M4MF.pptx,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RXCCFA5TCO.pptx,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0ED9IJWCN9.pptx,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SWL8B9YJ2L.pptx,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T8FZPRC3PU.pptx,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IL57GNMDEJ.pptx,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NMRMDKJRAQ.pptx,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NLSNHXJHMG.pptx,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N2KLKI39UH.pptx,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EBZVXJRXGE.pptx,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DJXNP0WXBL.pptx,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