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ONZ6E2Y0NF.pptx,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E6OHMBX2HN.pptx,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POH7EOPIYB.pptx,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IMMXOV0OTP.pptx,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TKBAHWGL2D.pptx,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O8GYZKJ7HE.pptx,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8YDB2NE0H6.pptx,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M6W0357N3C.pptx,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RGOW15R00A.pptx,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H1WSZZL98Z.pptx,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3SOXI1GF0O.pptx,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8PTOLO43DN.pptx,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NXKI1T31Z4.pptx,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DF306IGXJ3.pptx,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LICYUWWS6L.pptx,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6EXZPV4HI2.pptx,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EK7OYXS9ZD.pptx,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2S34QJYV1E.pptx,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HB2D6BYTMM.pptx,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0I4T8JKFJ0.pptx,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ARCRJ331D1.pptx,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Z6R7871NMO.pptx,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S8K8HKFU5W.pptx,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3GF2YGZQAE.pptx,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0B26B8N7PV.pptx,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GTNFYQC9V1.pptx,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IFZHIO5MG9.pptx,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JL2BSLERLZ.pptx,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NDDCMIMZHD.pptx,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XJ73CGXHZU.pptx,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KEM0QEFVPT.pptx,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L4NDKQ7P4P.pptx,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PSC6QEC0X7.pptx,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DTGQ9RGLF2.pptx,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9Q4ZPOYHI0.pptx,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IJBQFFMX6V.pptx,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PDOV280C1D.pptx,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