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EE8MBX4GQN.pptx,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NFSFKABDTH.pptx,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TP6BR2E4EW.pptx,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85RFKEB58E.pptx,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YCL1H69KIS.pptx,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3VFRTWM8K1.pptx,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T71ASBM8L7.pptx,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FHXQBLKGUS.pptx,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G8ZGRWEYEV.pptx,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CSA{O}, 64FD1S8TPT.pptx,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IFUF3TR3TG.pptx,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FU7T7JKMNP.pptx,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5WNHPNGRZ4.pptx,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F3V0GF8SAD.pptx,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P5H2FEQY1J.pptx,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OXQNKWJHOF.pptx,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03GOYW6HVX.pptx,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BR5M08CF6U.pptx,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OA6MN6058Z.pptx,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