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AUGVL7TJLC.pptx,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G5QZ5KORIM.pptx,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9SEBSQCM6G.pptx,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RABYIJ8KO9.pptx,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D3STMVACUS.pptx,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MT9PZG3PS5.pptx,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7159WLZ27Q.pptx,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LOM2AQ2VS7.pptx,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PB4AUL0B53.pptx,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7QSGCZUWE8.pptx,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2NGM9E4MJX.pptx,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P8DRAILE11.pptx,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WM5XB6WDGO.pptx,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J51IYX4F6N.pptx,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Y94ZKSLL1X.pptx,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GPUSAM2RU5.pptx,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T6Q0IXPVHF.pptx,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8DHYD72XZG.pptx,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88NH7C4A49.pptx,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JGT2RREKJ7.pptx,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X4897WZUV2.pptx,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TODKN0Z1TS.pptx,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Z177PSJXWD.pptx,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4ND3F8TRO0.pptx,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BS79W2P10O.pptx,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LXO4SIM2PU.pptx,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JPBR9JSFSP.pptx,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50XD2M8ZBI.pptx,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TRPGX96K6R.pptx,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R93ZGO3XY4.pptx,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DH3W09WSNU.pptx,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QLFXE35A87.pptx,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J2KDVKALTS.pptx,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1W4U3QCL8J.pptx,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MRKRL7WUXK.pptx,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IWFVABXMJH.pptx,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MCBHAZFK6F.pptx,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