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0LHKM1R7IL.pptx,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SKKF7Z9LNI.pptx,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DLGRV9ZC9H.pptx,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GMG5K5XJAN.pptx,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PULA1AY418.pptx,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OPCDVSUMVL.pptx,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TW0WX22RVN.pptx,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ABR2L3GLC6.pptx,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V9UXJW3BJW.pptx,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AGP4HUWF6M.pptx,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MLHGW4XCEW.pptx,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OOJUKPXNJP.pptx,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HR6CR1LCKK.pptx,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0ZHYLXG5GM.pptx,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OGFUQCXZLZ.pptx,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WLBEWPCJJ0.pptx,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S9NUUVEUQC.pptx,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C6WTPXX8RI.pptx,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XCTF0FKKFR.pptx,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4C24IKOFLD.pptx,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VTDFQCHRBX.pptx,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4FXP75IODF.pptx,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D41NG6SWMS.pptx,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S791NCYYMG.pptx,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DZYYR7753C.pptx,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8FTDI06K6K.pptx,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UX13CTIECX.pptx,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XCB7K7PKYS.pptx,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PMB8XJ1UN1.pptx,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M5E7CI663B.pptx,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1M9SNKEMV9.pptx,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O0S4ZZSUHF.pptx,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QYN6PI93O3.pptx,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WBSJG7WL2U.pptx,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GZEFFJLHXO.pptx,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5USW7AG3OM.pptx,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J9TNDP6ROG.pptx,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LGNJ8NMU2A.pptx,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NLL7C9O8WG.pptx,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F8QWSTA93V.pptx,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RAR9OMB184.pptx,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EER36GNFSJ.pptx,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0MI3TTVPJR.pptx,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607FOLPDXQ.pptx,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NTTJ77HLRH.pptx,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TWHS7QD27U.pptx,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6NSJHY2PYW.pptx,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3GGTQC87OY.pptx,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LFX3B9YJXA.pptx,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QXACKEF1SF.pptx,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8E3LGETLMV.pptx,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