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LGW7X1YYZ3.pptx,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CCI05GSA2K.pptx,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BEJ60XERXB.pptx,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JGBKETLWQA.pptx,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3YP6Z1AVR4.pptx,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S9JP9GU415.pptx,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CSA{Q}, UZ3IP2EU0S.pptx,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5L24D4BL7Z.pptx,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W6K5ZI0GI8.pptx,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UMJ9U3KMM4.pptx,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4TCTTE6CQK.pptx,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