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LFA4J3E8NF.pptx,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B8DHGI2ZJY.pptx,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CSA{D}, PTYKZE4Y8K.pptx,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X8SZWUYAHM.pptx,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Y6MLK13064.pptx,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PI9F136FV4.pptx,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DOWBXO3TB0.pptx,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99BUEH6U43.pptx,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SB7M8975S4.pptx,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UANF4A0Q5W.pptx,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IYYCKFZOD1.pptx,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63WOW5I4MH.pptx,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BYCI00UU2W.pptx,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CACM8EYO49.pptx,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UXL3F9KSSM.pptx,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T7CDPNAL32.pptx,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9WV2B64ZQD.pptx,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P210HK753H.pptx,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B6EOV3YE2F.pptx,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L4B2MA8TUX.pptx,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UWYTHXHC7U.pptx,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B2P1LUPG5I.pptx,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IHSEHWPRED.pptx,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ZQIFPV3ICI.pptx,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51HI03JM7K.pptx,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BUD9WASBRD.pptx,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T0AYXLOGU0.pptx,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N5SB7E3H6M.pptx,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UOO7FQ7R3S.pptx,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GDR27ZMNKR.pptx,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