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6KC09CKEXH.pptx,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E95TNHB0P5.pptx,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RRUW6VQWNC.pptx,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MMA2SBWMJW.pptx,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R0GQHPNC0C.pptx,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O6C1GJE5IU.pptx,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F4D0139J52.pptx,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YJHB48Z1JO.pptx,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67V6WAD2WL.pptx,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EADZ691RBH.pptx,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165ZJS5705.pptx,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