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X0A0SWE4R1.pptx,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LV3K1I2JOS.pptx,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U1IBTL9LGF.pptx,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7GINT0TK3Y.pptx,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OBDBF6H0LK.pptx,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47NP5JXQRD.pptx,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WHYS8Z5WTR.pptx,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S79S69XTET.pptx,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9FFJLD54TD.pptx,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2H25QVUF88.pptx,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KSSZOUW3CR.pptx,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SJZRHOZGJ7.pptx,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N5ZNBYRPMW.pptx,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NTD80EPEY8.pptx,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6WJH09ERWC.pptx,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6UYO1IPTOC.pptx,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CSA{3}, 1IN24PMQZA.pptx,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FTLLPCCZCX.pptx,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XOA17EPSIR.pptx,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ULEPR7XRIU.pptx,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3CSCIGZKG6.pptx,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N191MQLLK2.pptx,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TNND6J32GC.pptx,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361H5HXPTI.pptx,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