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SDM9IBUGET.pptx,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2Q3RU6347O.pptx,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H84EQRR8YL.pptx,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MAURJVKYXS.pptx,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7ZR2EUZXSW.pptx,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JA8Y94FW7C.pptx,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OCE6R7XGBV.pptx,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QFARPLEKLI.pptx,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BRLMPGLN91.pptx,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A4O4HABUZR.pptx,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O2NLCPUZKU.pptx,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52G9RL83N7.pptx,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98P2SYV2YN.pptx,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TANAW0037O.pptx,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D5SPM18Y0T.pptx,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EH6DN6V9EM.pptx,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SE7IOMKM5X.pptx,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QW8GII39GK.pptx,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CS1D4S4AEE.pptx,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U25E99OYZ8.pptx,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U9851C07N4.pptx,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4K7HUH0BXN.pptx,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H1RYZBUGE8.pptx,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AOSELAKCHW.pptx,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ROX55RE80Z.pptx,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2M56M48RIW.pptx,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5KRALM9NXK.pptx,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7N63YCP43W.pptx,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X9X0GJ37T0.pptx,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ZB4XL4GNFZ.pptx,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E8BBW8NWZO.pptx,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