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O5RU91WIJJ.pptx,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NF8TENVQ7L.pptx,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ZWOT2W9IQN.pptx,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GO5CKKZ485.pptx,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77NRRSSBKD.pptx,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ZJPTD9EAWJ.pptx,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K43D5TQPT7.pptx,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UY3I4A9AW9.pptx,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AR0LV25XAZ.pptx,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