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2NYHX7ZJQ3.pptx,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S72FICQIZ6.pptx,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8F3FIWZ51U.pptx,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VVLTDMMBNQ.pptx,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L3GVQ2C83W.pptx,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GJZHNKQF0V.pptx,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8KCV70WKI9.pptx,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H39YL5A7GS.pptx,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1H3T5XULPB.pptx,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5AMMTUSW0O.pptx,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GV6002YZPC.pptx,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XKF5RZ7KWE.pptx,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JKZP2F7WNQ.pptx,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DIE2G30OHL.pptx,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ZJ5RH1VR45.pptx,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ERTIXMF35X.pptx,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4Z791DTG7A.pptx,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UCLCDPUZ8X.pptx,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O7HBUIY51D.pptx,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J2H6OHZNEJ.pptx,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9U4AZSS73Z.pptx,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JZYV37Z1NU.pptx,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Y9MWTBJO61.pptx,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ZJAITOCBCY.pptx,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SGYTHIGTOK.pptx,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CSA{U}, HA738P514F.pptx,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WS656HE51L.pptx,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1NZ85LFUDE.pptx,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L36AL8A45X.pptx,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XWKYVXMFTL.pptx,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97GAU1ZG9S.pptx,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