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DZVZG3OKJ2.pptx,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67EFFKGW8M.pptx,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XV59ZDW3DS.pptx,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U57CP0GIGM.pptx,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WWTMRS36EH.pptx,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WXKICEAFYB.pptx,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WJVM0FXHXP.pptx,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UH8KUQX8VM.pptx,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N92FHK1BKD.pptx,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PRB2WDAYQQ.pptx,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J2U4WEZVNQ.pptx,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O37V0F3PMX.pptx,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CSA{8}, W4IMP0SPSZ.pptx,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M1YZLC1ZON.pptx,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JRF6TC175V.pptx,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8BYYQK537I.pptx,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J976ACH72X.pptx,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YK60HFISBQ.pptx,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JFXG5M53N4.pptx,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UAE1FS8GDX.pptx,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JEIGDVHVTB.pptx,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D2GGV8LSMJ.pptx,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PL8AVQ0Q7C.pptx,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UILOB6T1L7.pptx,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67CM3DH2G4.pptx,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12YXHZIM1C.pptx,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IR7LQP2K3K.pptx,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M6VTQBUYJT.pptx,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787SDD9AVN.pptx,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6WNBONK9RL.pptx,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NYBF9G3451.pptx,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RVGY2QI07H.pptx,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X5C90UIXND.pptx,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SS4IHRM5OW.pptx,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G05C0FLDDY.pptx,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P4DISWIBKF.pptx,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MNZO4GSKVE.pptx,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IRTDJIXEVS.pptx,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59DORMI83K.pptx,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TE1D3T0H4N.pptx,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D4N1NRWP81.pptx,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8FBK9PA9OZ.pptx,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PA9M1VQ4IV.pptx,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E4ZTVUD55H.pptx,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2D96IKBOAF.pptx,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Q69BX3YV3S.pptx,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600YYGUB5L.pptx,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1RCOFLXY3I.pptx,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R9AJWVIFAL.pptx,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