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T4WSBCTN7E.pptx,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1NS3R8HRY7.pptx,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DPAKUL6TS8.pptx,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6IFPDVL5GA.pptx,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LSC4ZH3LCY.pptx,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VEVC40TJUB.pptx,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45OZFRBXN6.pptx,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27WFL8YXXR.pptx,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PYARAWUZPE.pptx,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KOSOXA6HF4.pptx,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VSQ4BINVVB.pptx,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EB2KY5S3OD.pptx,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Y29UKQEWN3.pptx,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5F9B3A1RL0.pptx,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M6SBC0RMJM.pptx,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S4WH9CX5FS.pptx,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82ED14HH64.pptx,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UOW651V4SS.pptx,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78CFG8T3BA.pptx,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VW7B7QXHQ1.pptx,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O4L9RDUFNW.pptx,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ISS70NXXCL.pptx,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EO17UTL83Q.pptx,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V7LAAYX7BD.pptx,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CENVL0BHQK.pptx,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KFBLFGXDFH.pptx,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9606KOU816.pptx,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Z17MF9MCCC.pptx,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UZ723JH9M6.pptx,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JR6D1MA2QD.pptx,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J46VXNC69Z.pptx,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7RPJVPDCL5.pptx,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THEQTKK0MX.pptx,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E38HTALJ99.pptx,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693AFI55HB.pptx,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CFCUH24UN6.pptx,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G2WQZ69XZN.pptx,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G6PCMTNY1W.pptx,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LVTI8UU29T.pptx,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OK0E4HNB44.pptx,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2V9XSCDJP4.pptx,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XLM2CYZ5Z0.pptx,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NFUJIAFBGL.pptx,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LG75H4SUH1.pptx,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OMCGH8U29P.pptx,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