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7UD9MF2CZG.pptx,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GUUMO9XLY0.pptx,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I8EYQD3ZVQ.pptx,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0GKTKU8AU3.pptx,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DR5TNJBIFQ.pptx,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9NPJOUK7QI.pptx,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BPPLQ3CGHY.pptx,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YZQY4QQZBO.pptx,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DAX7OER5FI.pptx,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YLN8S4M92L.pptx,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YX9LYKME2Z.pptx,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RZMFFRQ4FM.pptx,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DAKOAO0C5B.pptx,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KQQ1ZEQGSP.pptx,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XQWJMEHKUI.pptx,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CSA{E}, 0BHHDL6J2W.pptx,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2DQH0S82M5.pptx,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KRS7ZMGJED.pptx,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LDL8EY94FS.pptx,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IDJA56CW1N.pptx,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JYDKKARIZA.pptx,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UWNVDE45MO.pptx,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LKPQKRL7AY.pptx,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AT7W2BPLIJ.pptx,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0X0X2GKAKP.pptx,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WSTHQR11KJ.pptx,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