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TAR0D6GNVX.pptx,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S65P2ZYHD0.pptx,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JB20E0CPXD.pptx,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ZCCIZSX5IJ.pptx,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54L17CSB6Y.pptx,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CFHY0YU4ZF.pptx,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VLT3ZOROIP.pptx,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NFCO272M32.pptx,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Q14XAYKA9I.pptx,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GF5YQOWZAX.pptx,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CXZ7MZFTRZ.pptx,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R827IFBCCY.pptx,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3VN391M2WY.pptx,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S32VOYXAEE.pptx,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79L3KG58DW.pptx,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LKLU2XJ866.pptx,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5G4HATZQL8.pptx,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RX2IXKOXKE.pptx,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