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DQVJ2EQGD2.pptx,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S0ZOHQ37DQ.pptx,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E9DS90QLEE.pptx,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F3RPWX9NGJ.pptx,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7DNFV6NDXM.pptx,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O7O327OZL7.pptx,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3ZQWJMZAJI.pptx,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02V6R8IGFQ.pptx,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B8WVXTLEX8.pptx,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ISG19Q3WDJ.pptx,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35WSL45T0F.pptx,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7J1G1PUFX9.pptx,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I0F8OQM633.pptx,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FACFB9RY9V.pptx,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XPM9I3V54G.pptx,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6POB3X7X0R.pptx,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0F7UXNUBPO.pptx,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L68T45G4SY.pptx,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E76AGIW0YN.pptx,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OMHQQYM5LA.pptx,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W5T3SY8GCB.pptx,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T1A3GYANYH.pptx,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36N1GMMC6N.pptx,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RP8LMO9PM2.pptx,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RL88Q0SLW7.pptx,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