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O813N0CCL8.pptx,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1TLVS374ST.pptx,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X53L28V7SG.pptx,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D49WCKA8KG.pptx,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WJ41L4CW1R.pptx,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URJK1TMXEO.pptx,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8BMFBLSC1O.pptx,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SGV3INC0TY.pptx,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R87OYC25QO.pptx,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NG46LYWLYK.pptx,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6YJXGGGW4H.pptx,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S9VY47Z9JL.pptx,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40J8ZL37ZY.pptx,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JI8AO7COEL.pptx,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5S0Q20DYWB.pptx,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C6F1B312ZI.pptx,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5RTKEUVVEF.pptx,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EKUIQKMTCZ.pptx,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XQ6JLENEFU.pptx,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B2CXJQ1EJI.pptx,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ON62THH04N.pptx,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MZI0CAL5EP.pptx,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RVX0IO03H0.pptx,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SYMYUUC6YY.pptx,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QZAQY51RBT.pptx,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X64KJPSQDY.pptx,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DQJEE55A3M.pptx,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FLOS6S2815.pptx,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WMGCLJ1V7W.pptx,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Y37K0A1YCB.pptx,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CHXK9GEETH.pptx,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KT9APOCN4G.pptx,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G6YLJGHEWJ.pptx,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RP1WSECKEL.pptx,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CSZL518HT9.pptx,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0RE215MHZZ.pptx,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8JNK682QFK.pptx,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3ETZ7EP7KO.pptx,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GVXCAXQD3F.pptx,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E8GR9KLHF1.pptx,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NNRFMMPNH2.pptx,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ZLGAFO8EFM.pptx,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AZ77NTXEX8.pptx,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