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M48MUAM8BI.pptx,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ZIEHOCRP28.pptx,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S6TS3FBSDN.pptx,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RR0BQ3CPXH.pptx,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5LVU7Z3O17.pptx,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CSA{J}, 5RZUOQ7Y6U.pptx,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XSCTH2RZ2V.pptx,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CQJMC5M99G.pptx,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LBW2BZ43E7.pptx,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O4CW02PZEA.pptx,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4FMU9LRMTD.pptx,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46N359VBW0.pptx,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TSXN3V9TU3.pptx,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2HGRFIH3TK.pptx,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0QNCIHOLQR.pptx,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H3WGEYHVU6.pptx,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UJMNXFEKTR.pptx,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6XX8LDSFFR.pptx,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DB9R0E5LO7.pptx,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QZUKC6ADA2.pptx,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MG7EFCO064.pptx,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42V3NVL8OI.pptx,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9HVYLXLOD0.pptx,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