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9N8EXZOHD6.pptx,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7O12SLV1LK.pptx,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BYSKWIX2WL.pptx,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6SVDHAYC0Y.pptx,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QV73J1Y6T4.pptx,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NMTLQVUGHH.pptx,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JFDT9YH83B.pptx,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SWB46Q31EN.pptx,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INS0SLNN9D.pptx,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R9YQPHAY1O.pptx,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8U7OSN9LPM.pptx,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9XR39Y4ZM4.pptx,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U0EDZB1X43.pptx,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I2H3XIZQUM.pptx,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ZG7KVXM8L4.pptx,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CPINSHUJ5H.pptx,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FM68JZUM53.pptx,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HMS013X1G6.pptx,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EE0PF6Y62Z.pptx,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TWDZMVJUK5.pptx,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1F8O1L517Y.pptx,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F9Y04M8F0Y.pptx,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MFBNB4VQZ5.pptx,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XYYJ4ODOP7.pptx,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GDEPSL3SC4.pptx,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LBNLJ1Y99B.pptx,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MNP4ZR97GI.pptx,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QVP5IV2O6O.pptx,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NNYCVDC3CI.pptx,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LWCBLQYMA9.pptx,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BQDENXYOC4.pptx,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0GZT3R3ZZJ.pptx,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LTZG8O1CX1.pptx,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GEY17E315T.pptx,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688XQZED11.pptx,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ZNHIDXVT3Q.pptx,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W9HZNGGH0Y.pptx,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MZH2SO8KHL.pptx,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O9UEJT4J1K.pptx,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Z9IA64H5MF.pptx,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SUOF46IS0L.pptx,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MIWUOO4RB8.pptx,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GZ4L02DDXC.pptx,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GM6FTFEFZQ.pptx,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JYNN7H7HG1.pptx,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RY06VVAK5Q.pptx,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WNSV7RBDXO.pptx,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5EMIKBGQD4.pptx,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XITFCAA0MM.pptx,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GX1CAHHX2P.pptx,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R2EYU440U1.pptx,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QWF0UDFDVB.pptx,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