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TAJH7LAYYV.pptx,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2FH48VWJ8F.pptx,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G3X0ZEYDAX.pptx,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9L82V2PRLH.pptx,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8933A6JZMU.pptx,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SAYJX9A6C4.pptx,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YDDGHACHR6.pptx,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NHE9NPJAWJ.pptx,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F2CWVIBCN3.pptx,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8NVC8QZN19.pptx,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9GPUL43RKO.pptx,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CSA{P}, CFAE5M6J8Y.pptx,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SBNE4QC6MO.pptx,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0V4S4C8UUA.pptx,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4D9AQB38AC.pptx,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N3XFBMT28B.pptx,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GDWNYTH4QI.pptx,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TQ81I30O6H.pptx,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6Q3XB0T58P.pptx,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I3YJB5ETZH.pptx,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T40L5EPARN.pptx,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