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10W7J7BYQ1.pptx,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BEDXI1SJBZ.pptx,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8O0IWN1MIZ.pptx,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2AOB0Q6DHQ.pptx,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W0FRF9R9WW.pptx,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MI08U4K20I.pptx,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6RSL7IRQJX.pptx,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NMYDJGONWX.pptx,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OWDVQX606I.pptx,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ZDW0ASKZ1H.pptx,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CSA{P}, NW7QK7ZC4Q.pptx,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