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OK8XE1W791.pptx,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CL19JWWWTG.pptx,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O5UR50HYN5.pptx,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VWHCJH4RC5.pptx,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Z96XJJ3PPS.pptx,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R834RZWHWL.pptx,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CG72GIEP9K.pptx,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FRX8NZX98P.pptx,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XZJYRO6UOK.pptx,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IL4NHO9WJ8.pptx,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YBQB1Q09M4.pptx,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E45MCVCMAE.pptx,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6CA78LBZIY.pptx,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FBEKB8JZ3D.pptx,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VOZ1C2WA3S.pptx,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HQUR6Y4FGI.pptx,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1FOOG5HPJ0.pptx,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84EPCP2TG8.pptx,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ODHPA9NTGK.pptx,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CSA{O}, A3QIIK0EJW.pptx,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FP9NV5T3L8.pptx,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QT6PJJ74VY.pptx,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Q945XM0KQ0.pptx,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V3RGKF39OV.pptx,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PKDB2OZLV2.pptx,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KH9SH5EZWB.pptx,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QCBM6Y0Z99.pptx,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CQSNZJ7E3I.pptx,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EKTFU2PT6N.pptx,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G36H5O5T33.pptx,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YYMXKFEAP9.pptx,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5PAQKANDQS.pptx,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9GT8DNRWS4.pptx,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NJSXZ9XMZC.pptx,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YQUB6RRZN8.pptx,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4UT5VQI2BM.pptx,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DZTDVV54AG.pptx,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CBCML7HJ47.pptx,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NAS2I25XLE.pptx,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75QZBYA14Y.pptx,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BH34MLVYYZ.pptx,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09C4I97NIR.pptx,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6U2W0K1SR1.pptx,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6E9O78ZP6M.pptx,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IS3AOHWVCP.pptx,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SP3MHXXWK3.pptx,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