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P45VHDJJGY.pptx,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DBZ80D3NJN.pptx,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HZ1H0UNQRC.pptx,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1ZNRQUZFGK.pptx,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7U40S1PBGT.pptx,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ZZM9IPFNV4.pptx,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NKEVS9AIW6.pptx,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FS88EQD5D9.pptx,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19WPWY5HCY.pptx,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M31VM4V60C.pptx,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GRL826XKHP.pptx,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Z4J76I8E4R.pptx,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M8LS6GCP6H.pptx,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KC8O2DWUOQ.pptx,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085H0WZRWJ.pptx,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EEL9JRHXM9.pptx,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398SAWC0N5.pptx,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F1O706UGID.pptx,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8DMD82QZP3.pptx,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5TO4A2984C.pptx,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RKC7V8ZOJ2.pptx,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YU6O3KYR7M.pptx,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LJAH8VXE3W.pptx,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2FFCFS6CLF.pptx,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0WLAVV8CI4.pptx,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K4MRAY6IX7.pptx,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LDRU8O5D16.pptx,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UQIQJ6G9LV.pptx,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7V68UU8IVN.pptx,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I06TYLVGVK.pptx,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YWM5JZBBX3.pptx,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56NBCJGWNH.pptx,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0F9BO40VY9.pptx,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EVKC43JZ2V.pptx,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FRXIBGGNR7.pptx,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ELRF9SKCT8.pptx,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3CCQJ496U3.pptx,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3TP77QOB13.pptx,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DY70IAKG0L.pptx,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DLJV2DHHIL.pptx,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B8DR2S94VM.pptx,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3W08S7NPZH.pptx,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PPSXTZDO7F.pptx,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W43ETBBRUP.pptx,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H7B52A0B1D.pptx,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VU78USGIPH.pptx,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TOUUSPB1TU.pptx,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ACE3JUTRWU.pptx,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WY2Y9K49OJ.pptx,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F32X218LL5.pptx,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ARZFMGU0J0.pptx,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VJ2ZAA9VCO.pptx,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MJX1T5WLJC.pptx,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71AZYRTOLD.pptx,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