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SU2MXDTCT9.pptx,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ZX6LVI43BB.pptx,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K71AHIQWM2.pptx,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QHAG8TF803.pptx,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1O5DWAEGB6.pptx,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LKHFQK6ZZR.pptx,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CXEGW5WVNJ.pptx,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OUIST979YU.pptx,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EAR3UYA9SB.pptx,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UBA3147NDD.pptx,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XYF2EYTTO0.pptx,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YU6WPG3ZDJ.pptx,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DL0ZBJ4QHC.pptx,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0K1BJHQBEL.pptx,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A5N79URLMQ.pptx,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MGII8S88P3.pptx,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3ZJ0931N30.pptx,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QMEK00Y59P.pptx,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2CNRD1BPIK.pptx,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Y2HGUZYP60.pptx,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OT2OAEOG77.pptx,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W459A9KF57.pptx,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0W3Z2TE5CU.pptx,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9USOWSF7GT.pptx,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QTMHELF51R.pptx,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AKJJBOHCYR.pptx,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9LRCKT56LL.pptx,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KJPS4I11G7.pptx,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4F96I5LILS.pptx,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9RM0K7WO88.pptx,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27KT3E9VZS.pptx,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JCVH1JXOQV.pptx,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J6FQPEG0SV.pptx,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