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0VIO2KJQ2D.pptx,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XYCP8SCXSL.pptx,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4P6PB265PG.pptx,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HABF70N6V9.pptx,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GHWZ3AXVV9.pptx,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SFOXBJYJZG.pptx,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KU8EE3ESGD.pptx,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1MJCGHLTRV.pptx,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CNYLVJ10X3.pptx,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XZE7HH6IJM.pptx,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EIZNFRM260.pptx,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94WQRVTBJP.pptx,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HJLHS0KUQN.pptx,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MTS7B7UU86.pptx,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5IAU43AIJP.pptx,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1NFR48N0IF.pptx,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Q92180DEGY.pptx,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EQWM2GZ93A.pptx,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5FN5H00F2X.pptx,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AI8I84TZ8F.pptx,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9VA3AJEOOZ.pptx,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V83666H0HH.pptx,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8UDZ9HV3VZ.pptx,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8EX357HD16.pptx,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0MQH2J7WH1.pptx,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4N6VNDRZ7L.pptx,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NB9429AAFR.pptx,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