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KDYGBQ3APQ.pptx,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NUBXN8UM3D.pptx,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GDDSOL61FI.pptx,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BCJD6UGA2X.pptx,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MGO8POYWIX.pptx,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OM67I3X8RL.pptx,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POH1YB2PNR.pptx,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XYDE5AN167.pptx,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3ANRTXLY9N.pptx,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LLW7796LGV.pptx,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62APJ4D8T7.pptx,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USOJMP4CKB.pptx,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0D02ONBCSU.pptx,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VPI0Y1LSW9.pptx,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METX13YMW6.pptx,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57LJEU5DPG.pptx,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QKM8CAHF0T.pptx,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Q4MJDH7P9C.pptx,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PF6U1BMACZ.pptx,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4XVAHUYTAD.pptx,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J4742V7GUF.pptx,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3KW5AH9XF5.pptx,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JHYHP8285U.pptx,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JLLB5N7N4D.pptx,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Q4CY0QN41A.pptx,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E9AAJ0U80C.pptx,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FB0YB5PBF0.pptx,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87ZRSPIF9L.pptx,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6R5HENI3G1.pptx,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VL9RPNWOM4.pptx,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27ELITUUEH.pptx,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113G5CP3S7.pptx,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L1E6CTWJKS.pptx,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9N4XZC34E4.pptx,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1IQMURIQWC.pptx,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ADJWNBHXX9.pptx,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XYC7RVJWKP.pptx,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3EWGGHAA8C.pptx,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DKMYOZD1NU.pptx,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H6WRUGA01A.pptx,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AYUCO7JCSE.pptx,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F0G0M3CC6M.pptx,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Q2B92EU93Y.pptx,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QT6VWVKMWB.pptx,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I3ZW678XAQ.pptx,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TLQZ33HFFP.pptx,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NNNTDUHEVX.pptx,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X5DETOFDNW.pptx,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ZSZCRE3ZXN.pptx,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KHP711TBCU.pptx,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PU9SAX7JCC.pptx,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X7RMXO7ZEW.pptx,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K9ARGHL0WR.pptx,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03D5D66PCZ.pptx,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0SO7ZWQC5L.pptx,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UKVASRFAI9.pptx,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