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918RQQ0PY9.pptx,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98P8GSD0JF.pptx,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D3SKYG4V6C.pptx,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CSA{G}, W1ELFXM83W.pptx,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RYXRA1W13D.pptx,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U7WQQHU692.pptx,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8CM7HH870U.pptx,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L4XUH3N0GU.pptx,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UL71CJECX6.pptx,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NZ8020CN1H.pptx,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UNGAMQ5GN7.pptx,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SL44ZVMMWK.pptx,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I72EJ71H78.pptx,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4AXSFSQ7NP.pptx,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MM4QR2AB63.pptx,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