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LBO6ZEAJQY.pptx,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CVFEMSI1D9.pptx,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AE2ER92STZ.pptx,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HZ6YP8U83N.pptx,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L8ISQA5MLJ.pptx,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K8M8WMFRAO.pptx,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6XYACPYRG8.pptx,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3O9QAACGCK.pptx,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ZIKLCZ6TWP.pptx,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Q9WGU3EDZ6.pptx,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RXQF4PJUSW.pptx,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RTPBZ95470.pptx,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65KIHJE54Q.pptx,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8LMBHV9REB.pptx,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LWDL0C81GD.pptx,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0JAWL7K8BG.pptx,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02L5CDSNFE.pptx,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ZB2TJCTI5X.pptx,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AII63UB0FW.pptx,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